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6" r:id="rId8"/>
    <p:sldId id="260" r:id="rId9"/>
    <p:sldId id="261" r:id="rId10"/>
    <p:sldId id="262" r:id="rId11"/>
    <p:sldId id="263" r:id="rId12"/>
    <p:sldId id="267" r:id="rId13"/>
  </p:sldIdLst>
  <p:sldSz cx="18288000" cy="10287000"/>
  <p:notesSz cx="6858000" cy="9144000"/>
  <p:embeddedFontLst>
    <p:embeddedFont>
      <p:font typeface="Aloja" panose="020B0604020202020204" charset="0"/>
      <p:regular r:id="rId14"/>
    </p:embeddedFont>
    <p:embeddedFont>
      <p:font typeface="Now" panose="020B0604020202020204" charset="0"/>
      <p:regular r:id="rId15"/>
    </p:embeddedFont>
    <p:embeddedFont>
      <p:font typeface="Now Bold" panose="020B0604020202020204" charset="0"/>
      <p:regular r:id="rId16"/>
    </p:embeddedFont>
    <p:embeddedFont>
      <p:font typeface="Roca One Bold" panose="020B0604020202020204" charset="0"/>
      <p:regular r:id="rId17"/>
    </p:embeddedFont>
    <p:embeddedFont>
      <p:font typeface="Roca One Heavy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471" y="32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5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4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6.svg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3.svg"/><Relationship Id="rId3" Type="http://schemas.openxmlformats.org/officeDocument/2006/relationships/image" Target="../media/image15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openxmlformats.org/officeDocument/2006/relationships/image" Target="../media/image32.svg"/><Relationship Id="rId2" Type="http://schemas.openxmlformats.org/officeDocument/2006/relationships/image" Target="../media/image14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28.svg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4" Type="http://schemas.openxmlformats.org/officeDocument/2006/relationships/image" Target="../media/image27.png"/><Relationship Id="rId9" Type="http://schemas.openxmlformats.org/officeDocument/2006/relationships/image" Target="../media/image30.sv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3.svg"/><Relationship Id="rId3" Type="http://schemas.openxmlformats.org/officeDocument/2006/relationships/image" Target="../media/image15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openxmlformats.org/officeDocument/2006/relationships/image" Target="../media/image32.svg"/><Relationship Id="rId2" Type="http://schemas.openxmlformats.org/officeDocument/2006/relationships/image" Target="../media/image14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28.svg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4" Type="http://schemas.openxmlformats.org/officeDocument/2006/relationships/image" Target="../media/image27.png"/><Relationship Id="rId9" Type="http://schemas.openxmlformats.org/officeDocument/2006/relationships/image" Target="../media/image30.sv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34.svg"/><Relationship Id="rId7" Type="http://schemas.openxmlformats.org/officeDocument/2006/relationships/image" Target="../media/image17.svg"/><Relationship Id="rId12" Type="http://schemas.openxmlformats.org/officeDocument/2006/relationships/image" Target="../media/image24.png"/><Relationship Id="rId17" Type="http://schemas.openxmlformats.org/officeDocument/2006/relationships/image" Target="../media/image38.svg"/><Relationship Id="rId2" Type="http://schemas.openxmlformats.org/officeDocument/2006/relationships/image" Target="../media/image3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5" Type="http://schemas.openxmlformats.org/officeDocument/2006/relationships/image" Target="../media/image3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34.svg"/><Relationship Id="rId7" Type="http://schemas.openxmlformats.org/officeDocument/2006/relationships/image" Target="../media/image17.svg"/><Relationship Id="rId12" Type="http://schemas.openxmlformats.org/officeDocument/2006/relationships/image" Target="../media/image24.png"/><Relationship Id="rId17" Type="http://schemas.openxmlformats.org/officeDocument/2006/relationships/image" Target="../media/image38.svg"/><Relationship Id="rId2" Type="http://schemas.openxmlformats.org/officeDocument/2006/relationships/image" Target="../media/image3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5" Type="http://schemas.openxmlformats.org/officeDocument/2006/relationships/image" Target="../media/image3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34.svg"/><Relationship Id="rId7" Type="http://schemas.openxmlformats.org/officeDocument/2006/relationships/image" Target="../media/image17.svg"/><Relationship Id="rId12" Type="http://schemas.openxmlformats.org/officeDocument/2006/relationships/image" Target="../media/image24.png"/><Relationship Id="rId17" Type="http://schemas.openxmlformats.org/officeDocument/2006/relationships/image" Target="../media/image38.svg"/><Relationship Id="rId2" Type="http://schemas.openxmlformats.org/officeDocument/2006/relationships/image" Target="../media/image3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5" Type="http://schemas.openxmlformats.org/officeDocument/2006/relationships/image" Target="../media/image3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34.svg"/><Relationship Id="rId7" Type="http://schemas.openxmlformats.org/officeDocument/2006/relationships/image" Target="../media/image17.svg"/><Relationship Id="rId12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34.svg"/><Relationship Id="rId7" Type="http://schemas.openxmlformats.org/officeDocument/2006/relationships/image" Target="../media/image17.svg"/><Relationship Id="rId12" Type="http://schemas.openxmlformats.org/officeDocument/2006/relationships/image" Target="../media/image24.png"/><Relationship Id="rId17" Type="http://schemas.openxmlformats.org/officeDocument/2006/relationships/image" Target="../media/image42.svg"/><Relationship Id="rId2" Type="http://schemas.openxmlformats.org/officeDocument/2006/relationships/image" Target="../media/image33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5" Type="http://schemas.openxmlformats.org/officeDocument/2006/relationships/image" Target="../media/image40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Relationship Id="rId1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34.svg"/><Relationship Id="rId7" Type="http://schemas.openxmlformats.org/officeDocument/2006/relationships/image" Target="../media/image17.svg"/><Relationship Id="rId12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34.svg"/><Relationship Id="rId7" Type="http://schemas.openxmlformats.org/officeDocument/2006/relationships/image" Target="../media/image17.svg"/><Relationship Id="rId12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5" Type="http://schemas.openxmlformats.org/officeDocument/2006/relationships/image" Target="../media/image44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Relationship Id="rId1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34.svg"/><Relationship Id="rId7" Type="http://schemas.openxmlformats.org/officeDocument/2006/relationships/image" Target="../media/image17.svg"/><Relationship Id="rId12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65651">
            <a:off x="-374163" y="7063110"/>
            <a:ext cx="3363430" cy="4223485"/>
          </a:xfrm>
          <a:custGeom>
            <a:avLst/>
            <a:gdLst/>
            <a:ahLst/>
            <a:cxnLst/>
            <a:rect l="l" t="t" r="r" b="b"/>
            <a:pathLst>
              <a:path w="3363430" h="4223485">
                <a:moveTo>
                  <a:pt x="0" y="0"/>
                </a:moveTo>
                <a:lnTo>
                  <a:pt x="3363430" y="0"/>
                </a:lnTo>
                <a:lnTo>
                  <a:pt x="3363430" y="4223485"/>
                </a:lnTo>
                <a:lnTo>
                  <a:pt x="0" y="422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63469">
            <a:off x="699475" y="1272652"/>
            <a:ext cx="16255606" cy="7982552"/>
            <a:chOff x="0" y="0"/>
            <a:chExt cx="4281312" cy="21024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81312" cy="2102401"/>
            </a:xfrm>
            <a:custGeom>
              <a:avLst/>
              <a:gdLst/>
              <a:ahLst/>
              <a:cxnLst/>
              <a:rect l="l" t="t" r="r" b="b"/>
              <a:pathLst>
                <a:path w="4281312" h="2102401">
                  <a:moveTo>
                    <a:pt x="0" y="0"/>
                  </a:moveTo>
                  <a:lnTo>
                    <a:pt x="4281312" y="0"/>
                  </a:lnTo>
                  <a:lnTo>
                    <a:pt x="4281312" y="2102401"/>
                  </a:lnTo>
                  <a:lnTo>
                    <a:pt x="0" y="2102401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4281312" cy="207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553988">
            <a:off x="13519037" y="3915441"/>
            <a:ext cx="5448532" cy="4937732"/>
          </a:xfrm>
          <a:custGeom>
            <a:avLst/>
            <a:gdLst/>
            <a:ahLst/>
            <a:cxnLst/>
            <a:rect l="l" t="t" r="r" b="b"/>
            <a:pathLst>
              <a:path w="5448532" h="4937732">
                <a:moveTo>
                  <a:pt x="0" y="0"/>
                </a:moveTo>
                <a:lnTo>
                  <a:pt x="5448532" y="0"/>
                </a:lnTo>
                <a:lnTo>
                  <a:pt x="5448532" y="4937732"/>
                </a:lnTo>
                <a:lnTo>
                  <a:pt x="0" y="49377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799252">
            <a:off x="-648845" y="-154798"/>
            <a:ext cx="3658709" cy="1234814"/>
          </a:xfrm>
          <a:custGeom>
            <a:avLst/>
            <a:gdLst/>
            <a:ahLst/>
            <a:cxnLst/>
            <a:rect l="l" t="t" r="r" b="b"/>
            <a:pathLst>
              <a:path w="3658709" h="1234814">
                <a:moveTo>
                  <a:pt x="0" y="0"/>
                </a:moveTo>
                <a:lnTo>
                  <a:pt x="3658709" y="0"/>
                </a:lnTo>
                <a:lnTo>
                  <a:pt x="3658709" y="1234814"/>
                </a:lnTo>
                <a:lnTo>
                  <a:pt x="0" y="12348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16278">
            <a:off x="10442914" y="8763903"/>
            <a:ext cx="3829835" cy="988794"/>
          </a:xfrm>
          <a:custGeom>
            <a:avLst/>
            <a:gdLst/>
            <a:ahLst/>
            <a:cxnLst/>
            <a:rect l="l" t="t" r="r" b="b"/>
            <a:pathLst>
              <a:path w="3829835" h="988794">
                <a:moveTo>
                  <a:pt x="0" y="0"/>
                </a:moveTo>
                <a:lnTo>
                  <a:pt x="3829835" y="0"/>
                </a:lnTo>
                <a:lnTo>
                  <a:pt x="3829835" y="988794"/>
                </a:lnTo>
                <a:lnTo>
                  <a:pt x="0" y="9887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262115">
            <a:off x="11282301" y="2160614"/>
            <a:ext cx="7354870" cy="5852290"/>
            <a:chOff x="0" y="0"/>
            <a:chExt cx="1021487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1487" cy="812800"/>
            </a:xfrm>
            <a:custGeom>
              <a:avLst/>
              <a:gdLst/>
              <a:ahLst/>
              <a:cxnLst/>
              <a:rect l="l" t="t" r="r" b="b"/>
              <a:pathLst>
                <a:path w="1021487" h="812800">
                  <a:moveTo>
                    <a:pt x="0" y="0"/>
                  </a:moveTo>
                  <a:lnTo>
                    <a:pt x="1021487" y="0"/>
                  </a:lnTo>
                  <a:lnTo>
                    <a:pt x="102148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C212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1021487" cy="784225"/>
            </a:xfrm>
            <a:prstGeom prst="rect">
              <a:avLst/>
            </a:prstGeom>
          </p:spPr>
          <p:txBody>
            <a:bodyPr lIns="52802" tIns="52802" rIns="52802" bIns="52802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274619">
            <a:off x="11570764" y="2466396"/>
            <a:ext cx="7079319" cy="5277879"/>
            <a:chOff x="0" y="0"/>
            <a:chExt cx="1090224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0224" cy="812800"/>
            </a:xfrm>
            <a:custGeom>
              <a:avLst/>
              <a:gdLst/>
              <a:ahLst/>
              <a:cxnLst/>
              <a:rect l="l" t="t" r="r" b="b"/>
              <a:pathLst>
                <a:path w="1090224" h="812800">
                  <a:moveTo>
                    <a:pt x="0" y="0"/>
                  </a:moveTo>
                  <a:lnTo>
                    <a:pt x="1090224" y="0"/>
                  </a:lnTo>
                  <a:lnTo>
                    <a:pt x="109022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0"/>
              <a:stretch>
                <a:fillRect t="-17065" b="-17065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 rot="1450879">
            <a:off x="16607390" y="1094854"/>
            <a:ext cx="839984" cy="1957590"/>
          </a:xfrm>
          <a:custGeom>
            <a:avLst/>
            <a:gdLst/>
            <a:ahLst/>
            <a:cxnLst/>
            <a:rect l="l" t="t" r="r" b="b"/>
            <a:pathLst>
              <a:path w="839984" h="1957590">
                <a:moveTo>
                  <a:pt x="0" y="0"/>
                </a:moveTo>
                <a:lnTo>
                  <a:pt x="839984" y="0"/>
                </a:lnTo>
                <a:lnTo>
                  <a:pt x="839984" y="1957590"/>
                </a:lnTo>
                <a:lnTo>
                  <a:pt x="0" y="1957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633632" y="4090866"/>
            <a:ext cx="8781986" cy="2346123"/>
            <a:chOff x="0" y="0"/>
            <a:chExt cx="11709315" cy="3128164"/>
          </a:xfrm>
        </p:grpSpPr>
        <p:sp>
          <p:nvSpPr>
            <p:cNvPr id="16" name="TextBox 16"/>
            <p:cNvSpPr txBox="1"/>
            <p:nvPr/>
          </p:nvSpPr>
          <p:spPr>
            <a:xfrm>
              <a:off x="0" y="200025"/>
              <a:ext cx="11709315" cy="1798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899"/>
                </a:lnSpc>
              </a:pPr>
              <a:r>
                <a:rPr lang="en-US" sz="9899" b="1">
                  <a:solidFill>
                    <a:srgbClr val="573425"/>
                  </a:solidFill>
                  <a:latin typeface="Roca One Bold"/>
                  <a:ea typeface="Roca One Bold"/>
                  <a:cs typeface="Roca One Bold"/>
                  <a:sym typeface="Roca One Bold"/>
                </a:rPr>
                <a:t>Walk Worthy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073005"/>
              <a:ext cx="10995665" cy="105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499"/>
                </a:lnSpc>
              </a:pPr>
              <a:r>
                <a:rPr lang="en-US" sz="4999" b="1">
                  <a:solidFill>
                    <a:srgbClr val="111111"/>
                  </a:solidFill>
                  <a:latin typeface="Now Bold"/>
                  <a:ea typeface="Now Bold"/>
                  <a:cs typeface="Now Bold"/>
                  <a:sym typeface="Now Bold"/>
                </a:rPr>
                <a:t>Real Wisdom for Real Life</a:t>
              </a:r>
            </a:p>
          </p:txBody>
        </p:sp>
      </p:grpSp>
      <p:sp>
        <p:nvSpPr>
          <p:cNvPr id="18" name="Freeform 18"/>
          <p:cNvSpPr/>
          <p:nvPr/>
        </p:nvSpPr>
        <p:spPr>
          <a:xfrm rot="-329893">
            <a:off x="214509" y="639875"/>
            <a:ext cx="5273467" cy="1361513"/>
          </a:xfrm>
          <a:custGeom>
            <a:avLst/>
            <a:gdLst/>
            <a:ahLst/>
            <a:cxnLst/>
            <a:rect l="l" t="t" r="r" b="b"/>
            <a:pathLst>
              <a:path w="5273467" h="1361513">
                <a:moveTo>
                  <a:pt x="0" y="0"/>
                </a:moveTo>
                <a:lnTo>
                  <a:pt x="5273467" y="0"/>
                </a:lnTo>
                <a:lnTo>
                  <a:pt x="5273467" y="1361513"/>
                </a:lnTo>
                <a:lnTo>
                  <a:pt x="0" y="136151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4282823">
            <a:off x="15367039" y="7622175"/>
            <a:ext cx="3163993" cy="4328846"/>
          </a:xfrm>
          <a:custGeom>
            <a:avLst/>
            <a:gdLst/>
            <a:ahLst/>
            <a:cxnLst/>
            <a:rect l="l" t="t" r="r" b="b"/>
            <a:pathLst>
              <a:path w="3163993" h="4328846">
                <a:moveTo>
                  <a:pt x="0" y="0"/>
                </a:moveTo>
                <a:lnTo>
                  <a:pt x="3163994" y="0"/>
                </a:lnTo>
                <a:lnTo>
                  <a:pt x="3163994" y="4328846"/>
                </a:lnTo>
                <a:lnTo>
                  <a:pt x="0" y="4328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125624" y="1039175"/>
            <a:ext cx="14036752" cy="2384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49"/>
              </a:lnSpc>
            </a:pPr>
            <a:r>
              <a:rPr lang="en-US" sz="8499" b="1">
                <a:solidFill>
                  <a:srgbClr val="FFFFFF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Re</a:t>
            </a:r>
            <a:r>
              <a:rPr lang="en-US" sz="8499" b="1" u="none" strike="noStrike">
                <a:solidFill>
                  <a:srgbClr val="FFFFFF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gret That Scroll?</a:t>
            </a:r>
          </a:p>
          <a:p>
            <a:pPr marL="0" lvl="0" indent="0" algn="ctr">
              <a:lnSpc>
                <a:spcPts val="9349"/>
              </a:lnSpc>
            </a:pPr>
            <a:endParaRPr lang="en-US" sz="8499" b="1" u="none" strike="noStrike">
              <a:solidFill>
                <a:srgbClr val="FFFFFF"/>
              </a:solidFill>
              <a:latin typeface="Roca One Heavy"/>
              <a:ea typeface="Roca One Heavy"/>
              <a:cs typeface="Roca One Heavy"/>
              <a:sym typeface="Roca One Heavy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73341">
            <a:off x="-1064377" y="427372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22229" y="2904701"/>
            <a:ext cx="8027205" cy="6353599"/>
            <a:chOff x="0" y="0"/>
            <a:chExt cx="1917438" cy="15176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7438" cy="1517668"/>
            </a:xfrm>
            <a:custGeom>
              <a:avLst/>
              <a:gdLst/>
              <a:ahLst/>
              <a:cxnLst/>
              <a:rect l="l" t="t" r="r" b="b"/>
              <a:pathLst>
                <a:path w="1917438" h="1517668">
                  <a:moveTo>
                    <a:pt x="11574" y="0"/>
                  </a:moveTo>
                  <a:lnTo>
                    <a:pt x="1905865" y="0"/>
                  </a:lnTo>
                  <a:cubicBezTo>
                    <a:pt x="1908934" y="0"/>
                    <a:pt x="1911878" y="1219"/>
                    <a:pt x="1914048" y="3390"/>
                  </a:cubicBezTo>
                  <a:cubicBezTo>
                    <a:pt x="1916219" y="5560"/>
                    <a:pt x="1917438" y="8504"/>
                    <a:pt x="1917438" y="11574"/>
                  </a:cubicBezTo>
                  <a:lnTo>
                    <a:pt x="1917438" y="1506095"/>
                  </a:lnTo>
                  <a:cubicBezTo>
                    <a:pt x="1917438" y="1512486"/>
                    <a:pt x="1912257" y="1517668"/>
                    <a:pt x="1905865" y="1517668"/>
                  </a:cubicBezTo>
                  <a:lnTo>
                    <a:pt x="11574" y="1517668"/>
                  </a:lnTo>
                  <a:cubicBezTo>
                    <a:pt x="5182" y="1517668"/>
                    <a:pt x="0" y="1512486"/>
                    <a:pt x="0" y="1506095"/>
                  </a:cubicBezTo>
                  <a:lnTo>
                    <a:pt x="0" y="11574"/>
                  </a:lnTo>
                  <a:cubicBezTo>
                    <a:pt x="0" y="5182"/>
                    <a:pt x="5182" y="0"/>
                    <a:pt x="115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917438" cy="1641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1180619" y="2465147"/>
            <a:ext cx="5459461" cy="6266239"/>
          </a:xfrm>
          <a:custGeom>
            <a:avLst/>
            <a:gdLst/>
            <a:ahLst/>
            <a:cxnLst/>
            <a:rect l="l" t="t" r="r" b="b"/>
            <a:pathLst>
              <a:path w="5459461" h="6266239">
                <a:moveTo>
                  <a:pt x="0" y="0"/>
                </a:moveTo>
                <a:lnTo>
                  <a:pt x="5459461" y="0"/>
                </a:lnTo>
                <a:lnTo>
                  <a:pt x="5459461" y="6266240"/>
                </a:lnTo>
                <a:lnTo>
                  <a:pt x="0" y="626624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57156" y="3010213"/>
            <a:ext cx="7221856" cy="6040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0"/>
              </a:lnSpc>
            </a:pPr>
            <a:endParaRPr/>
          </a:p>
          <a:p>
            <a:pPr marL="755655" lvl="1" indent="-377828" algn="l">
              <a:lnSpc>
                <a:spcPts val="5390"/>
              </a:lnSpc>
              <a:buFont typeface="Arial"/>
              <a:buChar char="•"/>
            </a:pPr>
            <a:r>
              <a:rPr lang="en-US" sz="350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Ever shared something just for attention?</a:t>
            </a:r>
          </a:p>
          <a:p>
            <a:pPr marL="755655" lvl="1" indent="-377828" algn="l">
              <a:lnSpc>
                <a:spcPts val="5390"/>
              </a:lnSpc>
              <a:buFont typeface="Arial"/>
              <a:buChar char="•"/>
            </a:pPr>
            <a:r>
              <a:rPr lang="en-US" sz="350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Ever followed a trend and then felt embarrassed?</a:t>
            </a:r>
          </a:p>
          <a:p>
            <a:pPr marL="755655" lvl="1" indent="-377828" algn="l">
              <a:lnSpc>
                <a:spcPts val="5390"/>
              </a:lnSpc>
              <a:buFont typeface="Arial"/>
              <a:buChar char="•"/>
            </a:pPr>
            <a:r>
              <a:rPr lang="en-US" sz="350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Ever watched something online and wished you hadn’t?</a:t>
            </a:r>
          </a:p>
          <a:p>
            <a:pPr algn="l">
              <a:lnSpc>
                <a:spcPts val="5390"/>
              </a:lnSpc>
            </a:pPr>
            <a:endParaRPr lang="en-US" sz="350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4282823">
            <a:off x="15367039" y="7622175"/>
            <a:ext cx="3163993" cy="4328846"/>
          </a:xfrm>
          <a:custGeom>
            <a:avLst/>
            <a:gdLst/>
            <a:ahLst/>
            <a:cxnLst/>
            <a:rect l="l" t="t" r="r" b="b"/>
            <a:pathLst>
              <a:path w="3163993" h="4328846">
                <a:moveTo>
                  <a:pt x="0" y="0"/>
                </a:moveTo>
                <a:lnTo>
                  <a:pt x="3163994" y="0"/>
                </a:lnTo>
                <a:lnTo>
                  <a:pt x="3163994" y="4328846"/>
                </a:lnTo>
                <a:lnTo>
                  <a:pt x="0" y="4328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73341">
            <a:off x="-1064377" y="427372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90645" y="3340121"/>
            <a:ext cx="8316415" cy="6446477"/>
            <a:chOff x="0" y="0"/>
            <a:chExt cx="1986521" cy="15398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86521" cy="1539854"/>
            </a:xfrm>
            <a:custGeom>
              <a:avLst/>
              <a:gdLst/>
              <a:ahLst/>
              <a:cxnLst/>
              <a:rect l="l" t="t" r="r" b="b"/>
              <a:pathLst>
                <a:path w="1986521" h="1539854">
                  <a:moveTo>
                    <a:pt x="11171" y="0"/>
                  </a:moveTo>
                  <a:lnTo>
                    <a:pt x="1975350" y="0"/>
                  </a:lnTo>
                  <a:cubicBezTo>
                    <a:pt x="1978313" y="0"/>
                    <a:pt x="1981154" y="1177"/>
                    <a:pt x="1983249" y="3272"/>
                  </a:cubicBezTo>
                  <a:cubicBezTo>
                    <a:pt x="1985344" y="5367"/>
                    <a:pt x="1986521" y="8208"/>
                    <a:pt x="1986521" y="11171"/>
                  </a:cubicBezTo>
                  <a:lnTo>
                    <a:pt x="1986521" y="1528683"/>
                  </a:lnTo>
                  <a:cubicBezTo>
                    <a:pt x="1986521" y="1534852"/>
                    <a:pt x="1981520" y="1539854"/>
                    <a:pt x="1975350" y="1539854"/>
                  </a:cubicBezTo>
                  <a:lnTo>
                    <a:pt x="11171" y="1539854"/>
                  </a:lnTo>
                  <a:cubicBezTo>
                    <a:pt x="8208" y="1539854"/>
                    <a:pt x="5367" y="1538677"/>
                    <a:pt x="3272" y="1536582"/>
                  </a:cubicBezTo>
                  <a:cubicBezTo>
                    <a:pt x="1177" y="1534487"/>
                    <a:pt x="0" y="1531645"/>
                    <a:pt x="0" y="1528683"/>
                  </a:cubicBezTo>
                  <a:lnTo>
                    <a:pt x="0" y="11171"/>
                  </a:lnTo>
                  <a:cubicBezTo>
                    <a:pt x="0" y="8208"/>
                    <a:pt x="1177" y="5367"/>
                    <a:pt x="3272" y="3272"/>
                  </a:cubicBezTo>
                  <a:cubicBezTo>
                    <a:pt x="5367" y="1177"/>
                    <a:pt x="8208" y="0"/>
                    <a:pt x="11171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123825"/>
              <a:ext cx="1986521" cy="1663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800269">
            <a:off x="10039350" y="3944299"/>
            <a:ext cx="7315200" cy="3777303"/>
          </a:xfrm>
          <a:custGeom>
            <a:avLst/>
            <a:gdLst/>
            <a:ahLst/>
            <a:cxnLst/>
            <a:rect l="l" t="t" r="r" b="b"/>
            <a:pathLst>
              <a:path w="7315200" h="3777303">
                <a:moveTo>
                  <a:pt x="0" y="0"/>
                </a:moveTo>
                <a:lnTo>
                  <a:pt x="7315200" y="0"/>
                </a:lnTo>
                <a:lnTo>
                  <a:pt x="7315200" y="3777303"/>
                </a:lnTo>
                <a:lnTo>
                  <a:pt x="0" y="377730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836226" y="848214"/>
            <a:ext cx="12615549" cy="238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49"/>
              </a:lnSpc>
            </a:pPr>
            <a:r>
              <a:rPr lang="en-US" sz="8499" b="1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Acquire Knowledge. Walk Worthy.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02080" y="3835174"/>
            <a:ext cx="7031600" cy="5499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Acquire Knowledge: Learn all you can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Walk Worthy: Live out what you know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Doctor who smokes? Smart, not wise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Sharing a cruel meme? You know better.</a:t>
            </a:r>
          </a:p>
        </p:txBody>
      </p:sp>
      <p:sp>
        <p:nvSpPr>
          <p:cNvPr id="15" name="TextBox 15"/>
          <p:cNvSpPr txBox="1"/>
          <p:nvPr/>
        </p:nvSpPr>
        <p:spPr>
          <a:xfrm rot="662989">
            <a:off x="11671107" y="4912674"/>
            <a:ext cx="4261474" cy="152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2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Aloja"/>
                <a:ea typeface="Aloja"/>
                <a:cs typeface="Aloja"/>
                <a:sym typeface="Aloja"/>
              </a:rPr>
              <a:t>Smart is good. Wise is better.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6E72A1-F037-6F33-4781-2FD0A9B5C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F572A53-02EE-F1B3-B0D2-03E1FED2CA39}"/>
              </a:ext>
            </a:extLst>
          </p:cNvPr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EE24D8D-BE33-3C67-E6F8-554706101049}"/>
              </a:ext>
            </a:extLst>
          </p:cNvPr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3A0272B-677B-C339-D1EA-82360BBB9C57}"/>
              </a:ext>
            </a:extLst>
          </p:cNvPr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D460298-2491-ADDB-82D2-4506874F54EA}"/>
              </a:ext>
            </a:extLst>
          </p:cNvPr>
          <p:cNvSpPr/>
          <p:nvPr/>
        </p:nvSpPr>
        <p:spPr>
          <a:xfrm rot="4282823">
            <a:off x="15367039" y="7622175"/>
            <a:ext cx="3163993" cy="4328846"/>
          </a:xfrm>
          <a:custGeom>
            <a:avLst/>
            <a:gdLst/>
            <a:ahLst/>
            <a:cxnLst/>
            <a:rect l="l" t="t" r="r" b="b"/>
            <a:pathLst>
              <a:path w="3163993" h="4328846">
                <a:moveTo>
                  <a:pt x="0" y="0"/>
                </a:moveTo>
                <a:lnTo>
                  <a:pt x="3163994" y="0"/>
                </a:lnTo>
                <a:lnTo>
                  <a:pt x="3163994" y="4328846"/>
                </a:lnTo>
                <a:lnTo>
                  <a:pt x="0" y="4328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67BD648-2BAF-C2A3-65BB-45FC70F78487}"/>
              </a:ext>
            </a:extLst>
          </p:cNvPr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750ED3F-CD4B-ADE0-EE20-5FBECC424BA8}"/>
              </a:ext>
            </a:extLst>
          </p:cNvPr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D85BFA9-21C8-D886-E1EE-DC63A80A92CA}"/>
              </a:ext>
            </a:extLst>
          </p:cNvPr>
          <p:cNvSpPr/>
          <p:nvPr/>
        </p:nvSpPr>
        <p:spPr>
          <a:xfrm rot="-573341">
            <a:off x="-1064377" y="427372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7287D5AD-9D89-2021-A572-900DF6E053F6}"/>
              </a:ext>
            </a:extLst>
          </p:cNvPr>
          <p:cNvGrpSpPr/>
          <p:nvPr/>
        </p:nvGrpSpPr>
        <p:grpSpPr>
          <a:xfrm>
            <a:off x="1460253" y="3619500"/>
            <a:ext cx="7810504" cy="5918179"/>
            <a:chOff x="0" y="0"/>
            <a:chExt cx="1986521" cy="1539854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F04512B-CA4F-97F5-CDEE-ABAFB2D64FB2}"/>
                </a:ext>
              </a:extLst>
            </p:cNvPr>
            <p:cNvSpPr/>
            <p:nvPr/>
          </p:nvSpPr>
          <p:spPr>
            <a:xfrm>
              <a:off x="0" y="0"/>
              <a:ext cx="1986521" cy="1539854"/>
            </a:xfrm>
            <a:custGeom>
              <a:avLst/>
              <a:gdLst/>
              <a:ahLst/>
              <a:cxnLst/>
              <a:rect l="l" t="t" r="r" b="b"/>
              <a:pathLst>
                <a:path w="1986521" h="1539854">
                  <a:moveTo>
                    <a:pt x="11171" y="0"/>
                  </a:moveTo>
                  <a:lnTo>
                    <a:pt x="1975350" y="0"/>
                  </a:lnTo>
                  <a:cubicBezTo>
                    <a:pt x="1978313" y="0"/>
                    <a:pt x="1981154" y="1177"/>
                    <a:pt x="1983249" y="3272"/>
                  </a:cubicBezTo>
                  <a:cubicBezTo>
                    <a:pt x="1985344" y="5367"/>
                    <a:pt x="1986521" y="8208"/>
                    <a:pt x="1986521" y="11171"/>
                  </a:cubicBezTo>
                  <a:lnTo>
                    <a:pt x="1986521" y="1528683"/>
                  </a:lnTo>
                  <a:cubicBezTo>
                    <a:pt x="1986521" y="1534852"/>
                    <a:pt x="1981520" y="1539854"/>
                    <a:pt x="1975350" y="1539854"/>
                  </a:cubicBezTo>
                  <a:lnTo>
                    <a:pt x="11171" y="1539854"/>
                  </a:lnTo>
                  <a:cubicBezTo>
                    <a:pt x="8208" y="1539854"/>
                    <a:pt x="5367" y="1538677"/>
                    <a:pt x="3272" y="1536582"/>
                  </a:cubicBezTo>
                  <a:cubicBezTo>
                    <a:pt x="1177" y="1534487"/>
                    <a:pt x="0" y="1531645"/>
                    <a:pt x="0" y="1528683"/>
                  </a:cubicBezTo>
                  <a:lnTo>
                    <a:pt x="0" y="11171"/>
                  </a:lnTo>
                  <a:cubicBezTo>
                    <a:pt x="0" y="8208"/>
                    <a:pt x="1177" y="5367"/>
                    <a:pt x="3272" y="3272"/>
                  </a:cubicBezTo>
                  <a:cubicBezTo>
                    <a:pt x="5367" y="1177"/>
                    <a:pt x="8208" y="0"/>
                    <a:pt x="11171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D714FA78-256F-B31B-9ECC-A6FF8F38B6ED}"/>
                </a:ext>
              </a:extLst>
            </p:cNvPr>
            <p:cNvSpPr txBox="1"/>
            <p:nvPr/>
          </p:nvSpPr>
          <p:spPr>
            <a:xfrm>
              <a:off x="0" y="-123825"/>
              <a:ext cx="1986521" cy="1663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EF5F04E6-FB6A-547E-D36C-59D808CAEDE0}"/>
              </a:ext>
            </a:extLst>
          </p:cNvPr>
          <p:cNvSpPr/>
          <p:nvPr/>
        </p:nvSpPr>
        <p:spPr>
          <a:xfrm rot="800269">
            <a:off x="10039350" y="3944299"/>
            <a:ext cx="7315200" cy="3777303"/>
          </a:xfrm>
          <a:custGeom>
            <a:avLst/>
            <a:gdLst/>
            <a:ahLst/>
            <a:cxnLst/>
            <a:rect l="l" t="t" r="r" b="b"/>
            <a:pathLst>
              <a:path w="7315200" h="3777303">
                <a:moveTo>
                  <a:pt x="0" y="0"/>
                </a:moveTo>
                <a:lnTo>
                  <a:pt x="7315200" y="0"/>
                </a:lnTo>
                <a:lnTo>
                  <a:pt x="7315200" y="3777303"/>
                </a:lnTo>
                <a:lnTo>
                  <a:pt x="0" y="377730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39FE6C2A-3785-2F8E-567E-E58A07966750}"/>
              </a:ext>
            </a:extLst>
          </p:cNvPr>
          <p:cNvSpPr txBox="1"/>
          <p:nvPr/>
        </p:nvSpPr>
        <p:spPr>
          <a:xfrm>
            <a:off x="2836225" y="1320561"/>
            <a:ext cx="12615549" cy="122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49"/>
              </a:lnSpc>
            </a:pPr>
            <a:r>
              <a:rPr lang="en-US" sz="8499" b="1" dirty="0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Key to Wise Choices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5F80E50-6FDB-BFAB-0F89-B75CFC96817A}"/>
              </a:ext>
            </a:extLst>
          </p:cNvPr>
          <p:cNvSpPr txBox="1"/>
          <p:nvPr/>
        </p:nvSpPr>
        <p:spPr>
          <a:xfrm>
            <a:off x="1731400" y="3613271"/>
            <a:ext cx="7031600" cy="480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7826" lvl="1" algn="l">
              <a:lnSpc>
                <a:spcPts val="5390"/>
              </a:lnSpc>
            </a:pPr>
            <a:endParaRPr lang="en-US" sz="3500" b="1" dirty="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  <a:p>
            <a:pPr marL="377826" lvl="1" algn="l">
              <a:lnSpc>
                <a:spcPts val="5390"/>
              </a:lnSpc>
            </a:pPr>
            <a:endParaRPr lang="en-US" sz="3500" dirty="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  <a:p>
            <a:pPr marL="377826" lvl="1" algn="l">
              <a:lnSpc>
                <a:spcPts val="5390"/>
              </a:lnSpc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“Wisdom is the principal thing. So, get wisdom. And while you are getting knowledge, don’t forget understanding.” </a:t>
            </a:r>
          </a:p>
          <a:p>
            <a:pPr marL="377826" lvl="1" algn="l">
              <a:lnSpc>
                <a:spcPts val="5390"/>
              </a:lnSpc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- Proverbs 4:7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B6FF04F-97E0-7F65-6C23-53B9BB1EB9D5}"/>
              </a:ext>
            </a:extLst>
          </p:cNvPr>
          <p:cNvSpPr txBox="1"/>
          <p:nvPr/>
        </p:nvSpPr>
        <p:spPr>
          <a:xfrm rot="662989">
            <a:off x="11671107" y="4912674"/>
            <a:ext cx="4261474" cy="152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2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Aloja"/>
                <a:ea typeface="Aloja"/>
                <a:cs typeface="Aloja"/>
                <a:sym typeface="Aloja"/>
              </a:rPr>
              <a:t>Smart is good. Wise is better.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0A79FD94-ACB1-2B56-0485-5CEE8B3E4E23}"/>
              </a:ext>
            </a:extLst>
          </p:cNvPr>
          <p:cNvSpPr txBox="1"/>
          <p:nvPr/>
        </p:nvSpPr>
        <p:spPr>
          <a:xfrm>
            <a:off x="-7214094" y="1771999"/>
            <a:ext cx="7810504" cy="639408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2" indent="0" algn="ctr">
              <a:lnSpc>
                <a:spcPts val="5852"/>
              </a:lnSpc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3951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7187229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935705">
            <a:off x="17375130" y="-506382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9"/>
                </a:lnTo>
                <a:lnTo>
                  <a:pt x="0" y="35394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73341">
            <a:off x="-1385686" y="320534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269451" y="2628900"/>
            <a:ext cx="10005646" cy="6858000"/>
            <a:chOff x="0" y="0"/>
            <a:chExt cx="2162582" cy="16957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62582" cy="1695712"/>
            </a:xfrm>
            <a:custGeom>
              <a:avLst/>
              <a:gdLst/>
              <a:ahLst/>
              <a:cxnLst/>
              <a:rect l="l" t="t" r="r" b="b"/>
              <a:pathLst>
                <a:path w="2162582" h="1695712">
                  <a:moveTo>
                    <a:pt x="10262" y="0"/>
                  </a:moveTo>
                  <a:lnTo>
                    <a:pt x="2152320" y="0"/>
                  </a:lnTo>
                  <a:cubicBezTo>
                    <a:pt x="2155042" y="0"/>
                    <a:pt x="2157652" y="1081"/>
                    <a:pt x="2159576" y="3006"/>
                  </a:cubicBezTo>
                  <a:cubicBezTo>
                    <a:pt x="2161501" y="4930"/>
                    <a:pt x="2162582" y="7540"/>
                    <a:pt x="2162582" y="10262"/>
                  </a:cubicBezTo>
                  <a:lnTo>
                    <a:pt x="2162582" y="1685450"/>
                  </a:lnTo>
                  <a:cubicBezTo>
                    <a:pt x="2162582" y="1688172"/>
                    <a:pt x="2161501" y="1690782"/>
                    <a:pt x="2159576" y="1692706"/>
                  </a:cubicBezTo>
                  <a:cubicBezTo>
                    <a:pt x="2157652" y="1694630"/>
                    <a:pt x="2155042" y="1695712"/>
                    <a:pt x="2152320" y="1695712"/>
                  </a:cubicBezTo>
                  <a:lnTo>
                    <a:pt x="10262" y="1695712"/>
                  </a:lnTo>
                  <a:cubicBezTo>
                    <a:pt x="7540" y="1695712"/>
                    <a:pt x="4930" y="1694630"/>
                    <a:pt x="3006" y="1692706"/>
                  </a:cubicBezTo>
                  <a:cubicBezTo>
                    <a:pt x="1081" y="1690782"/>
                    <a:pt x="0" y="1688172"/>
                    <a:pt x="0" y="1685450"/>
                  </a:cubicBezTo>
                  <a:lnTo>
                    <a:pt x="0" y="10262"/>
                  </a:lnTo>
                  <a:cubicBezTo>
                    <a:pt x="0" y="7540"/>
                    <a:pt x="1081" y="4930"/>
                    <a:pt x="3006" y="3006"/>
                  </a:cubicBezTo>
                  <a:cubicBezTo>
                    <a:pt x="4930" y="1081"/>
                    <a:pt x="7540" y="0"/>
                    <a:pt x="10262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2162582" cy="1819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57627" y="2933276"/>
            <a:ext cx="4482452" cy="5552587"/>
          </a:xfrm>
          <a:custGeom>
            <a:avLst/>
            <a:gdLst/>
            <a:ahLst/>
            <a:cxnLst/>
            <a:rect l="l" t="t" r="r" b="b"/>
            <a:pathLst>
              <a:path w="4482452" h="5552587">
                <a:moveTo>
                  <a:pt x="0" y="0"/>
                </a:moveTo>
                <a:lnTo>
                  <a:pt x="4482453" y="0"/>
                </a:lnTo>
                <a:lnTo>
                  <a:pt x="4482453" y="5552588"/>
                </a:lnTo>
                <a:lnTo>
                  <a:pt x="0" y="555258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535140" y="8400618"/>
            <a:ext cx="9785033" cy="4639003"/>
          </a:xfrm>
          <a:custGeom>
            <a:avLst/>
            <a:gdLst/>
            <a:ahLst/>
            <a:cxnLst/>
            <a:rect l="l" t="t" r="r" b="b"/>
            <a:pathLst>
              <a:path w="9785033" h="4639003">
                <a:moveTo>
                  <a:pt x="0" y="0"/>
                </a:moveTo>
                <a:lnTo>
                  <a:pt x="9785033" y="0"/>
                </a:lnTo>
                <a:lnTo>
                  <a:pt x="9785033" y="4639003"/>
                </a:lnTo>
                <a:lnTo>
                  <a:pt x="0" y="463900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13" name="TextBox 13"/>
          <p:cNvSpPr txBox="1"/>
          <p:nvPr/>
        </p:nvSpPr>
        <p:spPr>
          <a:xfrm>
            <a:off x="2230399" y="1102675"/>
            <a:ext cx="14036752" cy="122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49"/>
              </a:lnSpc>
            </a:pPr>
            <a:r>
              <a:rPr lang="en-US" sz="8499" b="1" dirty="0">
                <a:solidFill>
                  <a:srgbClr val="FFFFFF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The Social Media Trap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63843" y="3225574"/>
            <a:ext cx="9232757" cy="5499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Social media gives us – quick laughs, quick likes, quick comparisons, quick judgements.</a:t>
            </a:r>
            <a:r>
              <a:rPr lang="en-US" sz="3500" b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b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But also </a:t>
            </a:r>
            <a:r>
              <a:rPr lang="en-US" sz="3500" b="1" i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- QUICK TEMPTATIONS 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Goes way beyond social media or the internet</a:t>
            </a:r>
            <a:r>
              <a:rPr lang="en-US" sz="3500" b="1" i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. </a:t>
            </a:r>
          </a:p>
          <a:p>
            <a:pPr marL="457200" indent="-457200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Prov 14:12 - “There is a way that seems right to man but its end is destruction” </a:t>
            </a:r>
          </a:p>
        </p:txBody>
      </p:sp>
      <p:sp>
        <p:nvSpPr>
          <p:cNvPr id="15" name="TextBox 15"/>
          <p:cNvSpPr txBox="1"/>
          <p:nvPr/>
        </p:nvSpPr>
        <p:spPr>
          <a:xfrm rot="235709">
            <a:off x="10896588" y="5166392"/>
            <a:ext cx="7821771" cy="585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7"/>
              </a:lnSpc>
              <a:spcBef>
                <a:spcPct val="0"/>
              </a:spcBef>
            </a:pPr>
            <a:r>
              <a:rPr lang="en-US" sz="3199" b="1">
                <a:solidFill>
                  <a:srgbClr val="1C2120"/>
                </a:solidFill>
                <a:latin typeface="Now Bold"/>
                <a:ea typeface="Now Bold"/>
                <a:cs typeface="Now Bold"/>
                <a:sym typeface="Now Bold"/>
              </a:rPr>
              <a:t>Purpose Path</a:t>
            </a:r>
          </a:p>
        </p:txBody>
      </p:sp>
      <p:sp>
        <p:nvSpPr>
          <p:cNvPr id="16" name="TextBox 16"/>
          <p:cNvSpPr txBox="1"/>
          <p:nvPr/>
        </p:nvSpPr>
        <p:spPr>
          <a:xfrm rot="-101202">
            <a:off x="10155394" y="3633044"/>
            <a:ext cx="7821771" cy="585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7"/>
              </a:lnSpc>
              <a:spcBef>
                <a:spcPct val="0"/>
              </a:spcBef>
            </a:pPr>
            <a:r>
              <a:rPr lang="en-US" sz="3199" b="1">
                <a:solidFill>
                  <a:srgbClr val="1C2120"/>
                </a:solidFill>
                <a:latin typeface="Now Bold"/>
                <a:ea typeface="Now Bold"/>
                <a:cs typeface="Now Bold"/>
                <a:sym typeface="Now Bold"/>
              </a:rPr>
              <a:t>Popular Road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F7904B-8381-1A38-F871-23BB498F6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A033AE8-ACD9-6C9D-EF12-B262A459E460}"/>
              </a:ext>
            </a:extLst>
          </p:cNvPr>
          <p:cNvSpPr/>
          <p:nvPr/>
        </p:nvSpPr>
        <p:spPr>
          <a:xfrm rot="1389305">
            <a:off x="17281124" y="1439539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5AB5F5D-10F5-F816-76EB-EDAE90A2487F}"/>
              </a:ext>
            </a:extLst>
          </p:cNvPr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04B0677-3C07-4EED-88B5-6C001A97511B}"/>
              </a:ext>
            </a:extLst>
          </p:cNvPr>
          <p:cNvSpPr/>
          <p:nvPr/>
        </p:nvSpPr>
        <p:spPr>
          <a:xfrm rot="-2935705">
            <a:off x="17694361" y="-610072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9"/>
                </a:lnTo>
                <a:lnTo>
                  <a:pt x="0" y="35394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C4177C0-913F-7FD4-68D6-53A14D489C3C}"/>
              </a:ext>
            </a:extLst>
          </p:cNvPr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8DA7DBE-1663-ED3C-954D-80C13CE4B30F}"/>
              </a:ext>
            </a:extLst>
          </p:cNvPr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3ECA748-CD8A-1EC9-5E21-F73930FBAE43}"/>
              </a:ext>
            </a:extLst>
          </p:cNvPr>
          <p:cNvSpPr/>
          <p:nvPr/>
        </p:nvSpPr>
        <p:spPr>
          <a:xfrm rot="-573341">
            <a:off x="-1347587" y="148180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667F627E-D647-C3E4-A3B0-36824310818C}"/>
              </a:ext>
            </a:extLst>
          </p:cNvPr>
          <p:cNvGrpSpPr/>
          <p:nvPr/>
        </p:nvGrpSpPr>
        <p:grpSpPr>
          <a:xfrm>
            <a:off x="1269450" y="2781300"/>
            <a:ext cx="10617750" cy="6858000"/>
            <a:chOff x="0" y="0"/>
            <a:chExt cx="2162582" cy="1695712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6A979A2-FA37-0106-F14A-99390B789C7A}"/>
                </a:ext>
              </a:extLst>
            </p:cNvPr>
            <p:cNvSpPr/>
            <p:nvPr/>
          </p:nvSpPr>
          <p:spPr>
            <a:xfrm>
              <a:off x="0" y="0"/>
              <a:ext cx="2162582" cy="1695712"/>
            </a:xfrm>
            <a:custGeom>
              <a:avLst/>
              <a:gdLst/>
              <a:ahLst/>
              <a:cxnLst/>
              <a:rect l="l" t="t" r="r" b="b"/>
              <a:pathLst>
                <a:path w="2162582" h="1695712">
                  <a:moveTo>
                    <a:pt x="10262" y="0"/>
                  </a:moveTo>
                  <a:lnTo>
                    <a:pt x="2152320" y="0"/>
                  </a:lnTo>
                  <a:cubicBezTo>
                    <a:pt x="2155042" y="0"/>
                    <a:pt x="2157652" y="1081"/>
                    <a:pt x="2159576" y="3006"/>
                  </a:cubicBezTo>
                  <a:cubicBezTo>
                    <a:pt x="2161501" y="4930"/>
                    <a:pt x="2162582" y="7540"/>
                    <a:pt x="2162582" y="10262"/>
                  </a:cubicBezTo>
                  <a:lnTo>
                    <a:pt x="2162582" y="1685450"/>
                  </a:lnTo>
                  <a:cubicBezTo>
                    <a:pt x="2162582" y="1688172"/>
                    <a:pt x="2161501" y="1690782"/>
                    <a:pt x="2159576" y="1692706"/>
                  </a:cubicBezTo>
                  <a:cubicBezTo>
                    <a:pt x="2157652" y="1694630"/>
                    <a:pt x="2155042" y="1695712"/>
                    <a:pt x="2152320" y="1695712"/>
                  </a:cubicBezTo>
                  <a:lnTo>
                    <a:pt x="10262" y="1695712"/>
                  </a:lnTo>
                  <a:cubicBezTo>
                    <a:pt x="7540" y="1695712"/>
                    <a:pt x="4930" y="1694630"/>
                    <a:pt x="3006" y="1692706"/>
                  </a:cubicBezTo>
                  <a:cubicBezTo>
                    <a:pt x="1081" y="1690782"/>
                    <a:pt x="0" y="1688172"/>
                    <a:pt x="0" y="1685450"/>
                  </a:cubicBezTo>
                  <a:lnTo>
                    <a:pt x="0" y="10262"/>
                  </a:lnTo>
                  <a:cubicBezTo>
                    <a:pt x="0" y="7540"/>
                    <a:pt x="1081" y="4930"/>
                    <a:pt x="3006" y="3006"/>
                  </a:cubicBezTo>
                  <a:cubicBezTo>
                    <a:pt x="4930" y="1081"/>
                    <a:pt x="7540" y="0"/>
                    <a:pt x="10262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7D52249-3480-58CA-3DE2-2581D59186F9}"/>
                </a:ext>
              </a:extLst>
            </p:cNvPr>
            <p:cNvSpPr txBox="1"/>
            <p:nvPr/>
          </p:nvSpPr>
          <p:spPr>
            <a:xfrm>
              <a:off x="0" y="-123825"/>
              <a:ext cx="2162582" cy="1819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95AE8846-D812-CCB6-6499-155D6E9C4983}"/>
              </a:ext>
            </a:extLst>
          </p:cNvPr>
          <p:cNvSpPr/>
          <p:nvPr/>
        </p:nvSpPr>
        <p:spPr>
          <a:xfrm>
            <a:off x="13119748" y="2933276"/>
            <a:ext cx="4482452" cy="5552587"/>
          </a:xfrm>
          <a:custGeom>
            <a:avLst/>
            <a:gdLst/>
            <a:ahLst/>
            <a:cxnLst/>
            <a:rect l="l" t="t" r="r" b="b"/>
            <a:pathLst>
              <a:path w="4482452" h="5552587">
                <a:moveTo>
                  <a:pt x="0" y="0"/>
                </a:moveTo>
                <a:lnTo>
                  <a:pt x="4482453" y="0"/>
                </a:lnTo>
                <a:lnTo>
                  <a:pt x="4482453" y="5552588"/>
                </a:lnTo>
                <a:lnTo>
                  <a:pt x="0" y="555258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24A8E960-DA1E-067F-F679-F1ADCF22BF11}"/>
              </a:ext>
            </a:extLst>
          </p:cNvPr>
          <p:cNvSpPr/>
          <p:nvPr/>
        </p:nvSpPr>
        <p:spPr>
          <a:xfrm>
            <a:off x="13379767" y="8400618"/>
            <a:ext cx="9785033" cy="4639003"/>
          </a:xfrm>
          <a:custGeom>
            <a:avLst/>
            <a:gdLst/>
            <a:ahLst/>
            <a:cxnLst/>
            <a:rect l="l" t="t" r="r" b="b"/>
            <a:pathLst>
              <a:path w="9785033" h="4639003">
                <a:moveTo>
                  <a:pt x="0" y="0"/>
                </a:moveTo>
                <a:lnTo>
                  <a:pt x="9785033" y="0"/>
                </a:lnTo>
                <a:lnTo>
                  <a:pt x="9785033" y="4639003"/>
                </a:lnTo>
                <a:lnTo>
                  <a:pt x="0" y="463900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DE1A810-81C8-7B9B-ADB4-773B197BCDB9}"/>
              </a:ext>
            </a:extLst>
          </p:cNvPr>
          <p:cNvSpPr txBox="1"/>
          <p:nvPr/>
        </p:nvSpPr>
        <p:spPr>
          <a:xfrm>
            <a:off x="76200" y="519641"/>
            <a:ext cx="18653035" cy="2414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349"/>
              </a:lnSpc>
            </a:pPr>
            <a:r>
              <a:rPr lang="en-US" sz="8499" b="1" dirty="0">
                <a:solidFill>
                  <a:srgbClr val="FFFFFF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Not Everything that Looks Good…is Good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3394413-3BFE-B5C4-8186-4C7FB13ADD73}"/>
              </a:ext>
            </a:extLst>
          </p:cNvPr>
          <p:cNvSpPr txBox="1"/>
          <p:nvPr/>
        </p:nvSpPr>
        <p:spPr>
          <a:xfrm>
            <a:off x="1643925" y="3132499"/>
            <a:ext cx="9955666" cy="6884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90"/>
              </a:lnSpc>
            </a:pPr>
            <a:r>
              <a:rPr lang="en-US" sz="3500" b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Quick choices that tempt:</a:t>
            </a: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Humiliating prank to fit in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Saying yes to alcohol or vaping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Messaging someone in a way that crosses boundaries</a:t>
            </a:r>
          </a:p>
          <a:p>
            <a:pPr algn="l">
              <a:lnSpc>
                <a:spcPts val="5390"/>
              </a:lnSpc>
            </a:pPr>
            <a:r>
              <a:rPr lang="en-US" sz="3500" b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Peer pressure whispers: 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Be funny — even if it’s mean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Be seen — even if it’s fake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Be liked — even if it costs your self-worth</a:t>
            </a:r>
          </a:p>
          <a:p>
            <a:pPr algn="l">
              <a:lnSpc>
                <a:spcPts val="5390"/>
              </a:lnSpc>
            </a:pPr>
            <a:endParaRPr lang="en-US" sz="3500" dirty="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7A70BBBB-D6F7-746D-1451-1DADEF81885E}"/>
              </a:ext>
            </a:extLst>
          </p:cNvPr>
          <p:cNvSpPr txBox="1"/>
          <p:nvPr/>
        </p:nvSpPr>
        <p:spPr>
          <a:xfrm rot="235709">
            <a:off x="11750753" y="5166392"/>
            <a:ext cx="7821771" cy="585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7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1C2120"/>
                </a:solidFill>
                <a:latin typeface="Now Bold"/>
                <a:ea typeface="Now Bold"/>
                <a:cs typeface="Now Bold"/>
                <a:sym typeface="Now Bold"/>
              </a:rPr>
              <a:t>Purpose Path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CAA8303D-7117-8E9A-04A9-6076FAD92E99}"/>
              </a:ext>
            </a:extLst>
          </p:cNvPr>
          <p:cNvSpPr txBox="1"/>
          <p:nvPr/>
        </p:nvSpPr>
        <p:spPr>
          <a:xfrm rot="-101202">
            <a:off x="11132126" y="3633044"/>
            <a:ext cx="7821771" cy="585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7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1C2120"/>
                </a:solidFill>
                <a:latin typeface="Now Bold"/>
                <a:ea typeface="Now Bold"/>
                <a:cs typeface="Now Bold"/>
                <a:sym typeface="Now Bold"/>
              </a:rPr>
              <a:t>Popular Road</a:t>
            </a:r>
          </a:p>
        </p:txBody>
      </p:sp>
    </p:spTree>
    <p:extLst>
      <p:ext uri="{BB962C8B-B14F-4D97-AF65-F5344CB8AC3E}">
        <p14:creationId xmlns:p14="http://schemas.microsoft.com/office/powerpoint/2010/main" val="1056067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887112-69D3-FB34-569A-072245B0A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09823C3-A825-8186-7C0C-9E2221276836}"/>
              </a:ext>
            </a:extLst>
          </p:cNvPr>
          <p:cNvSpPr/>
          <p:nvPr/>
        </p:nvSpPr>
        <p:spPr>
          <a:xfrm rot="1389305">
            <a:off x="17187229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EC917BE-12A4-2A03-99BE-488E1E47866D}"/>
              </a:ext>
            </a:extLst>
          </p:cNvPr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ADE18B1-F0E0-A559-6584-FAB1BC15E2C7}"/>
              </a:ext>
            </a:extLst>
          </p:cNvPr>
          <p:cNvSpPr/>
          <p:nvPr/>
        </p:nvSpPr>
        <p:spPr>
          <a:xfrm rot="-2935705">
            <a:off x="17375130" y="-506382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9"/>
                </a:lnTo>
                <a:lnTo>
                  <a:pt x="0" y="35394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90BAC3B-4FA5-E14A-E96C-2E869F1C8A2F}"/>
              </a:ext>
            </a:extLst>
          </p:cNvPr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E2483BD-AF37-ECAE-F0E8-23D403707C1C}"/>
              </a:ext>
            </a:extLst>
          </p:cNvPr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12CBE97-8EE4-642D-465F-07768C13D0CE}"/>
              </a:ext>
            </a:extLst>
          </p:cNvPr>
          <p:cNvSpPr/>
          <p:nvPr/>
        </p:nvSpPr>
        <p:spPr>
          <a:xfrm rot="-573341">
            <a:off x="-1385686" y="320534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978AF6EC-5E9D-03D3-9C4A-01B6CDAB1C56}"/>
              </a:ext>
            </a:extLst>
          </p:cNvPr>
          <p:cNvGrpSpPr/>
          <p:nvPr/>
        </p:nvGrpSpPr>
        <p:grpSpPr>
          <a:xfrm>
            <a:off x="1269450" y="2244490"/>
            <a:ext cx="11074950" cy="7471010"/>
            <a:chOff x="0" y="0"/>
            <a:chExt cx="2162582" cy="1695712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7B5C664-C9D5-4A5C-F601-B8A82BFAA840}"/>
                </a:ext>
              </a:extLst>
            </p:cNvPr>
            <p:cNvSpPr/>
            <p:nvPr/>
          </p:nvSpPr>
          <p:spPr>
            <a:xfrm>
              <a:off x="0" y="0"/>
              <a:ext cx="2162582" cy="1695712"/>
            </a:xfrm>
            <a:custGeom>
              <a:avLst/>
              <a:gdLst/>
              <a:ahLst/>
              <a:cxnLst/>
              <a:rect l="l" t="t" r="r" b="b"/>
              <a:pathLst>
                <a:path w="2162582" h="1695712">
                  <a:moveTo>
                    <a:pt x="10262" y="0"/>
                  </a:moveTo>
                  <a:lnTo>
                    <a:pt x="2152320" y="0"/>
                  </a:lnTo>
                  <a:cubicBezTo>
                    <a:pt x="2155042" y="0"/>
                    <a:pt x="2157652" y="1081"/>
                    <a:pt x="2159576" y="3006"/>
                  </a:cubicBezTo>
                  <a:cubicBezTo>
                    <a:pt x="2161501" y="4930"/>
                    <a:pt x="2162582" y="7540"/>
                    <a:pt x="2162582" y="10262"/>
                  </a:cubicBezTo>
                  <a:lnTo>
                    <a:pt x="2162582" y="1685450"/>
                  </a:lnTo>
                  <a:cubicBezTo>
                    <a:pt x="2162582" y="1688172"/>
                    <a:pt x="2161501" y="1690782"/>
                    <a:pt x="2159576" y="1692706"/>
                  </a:cubicBezTo>
                  <a:cubicBezTo>
                    <a:pt x="2157652" y="1694630"/>
                    <a:pt x="2155042" y="1695712"/>
                    <a:pt x="2152320" y="1695712"/>
                  </a:cubicBezTo>
                  <a:lnTo>
                    <a:pt x="10262" y="1695712"/>
                  </a:lnTo>
                  <a:cubicBezTo>
                    <a:pt x="7540" y="1695712"/>
                    <a:pt x="4930" y="1694630"/>
                    <a:pt x="3006" y="1692706"/>
                  </a:cubicBezTo>
                  <a:cubicBezTo>
                    <a:pt x="1081" y="1690782"/>
                    <a:pt x="0" y="1688172"/>
                    <a:pt x="0" y="1685450"/>
                  </a:cubicBezTo>
                  <a:lnTo>
                    <a:pt x="0" y="10262"/>
                  </a:lnTo>
                  <a:cubicBezTo>
                    <a:pt x="0" y="7540"/>
                    <a:pt x="1081" y="4930"/>
                    <a:pt x="3006" y="3006"/>
                  </a:cubicBezTo>
                  <a:cubicBezTo>
                    <a:pt x="4930" y="1081"/>
                    <a:pt x="7540" y="0"/>
                    <a:pt x="10262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3171BA2-39C7-C2DA-B7A5-D28C3D928377}"/>
                </a:ext>
              </a:extLst>
            </p:cNvPr>
            <p:cNvSpPr txBox="1"/>
            <p:nvPr/>
          </p:nvSpPr>
          <p:spPr>
            <a:xfrm>
              <a:off x="0" y="-123825"/>
              <a:ext cx="2162582" cy="1819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3F312EA7-6FEC-F977-9DFC-0976288839B9}"/>
              </a:ext>
            </a:extLst>
          </p:cNvPr>
          <p:cNvSpPr/>
          <p:nvPr/>
        </p:nvSpPr>
        <p:spPr>
          <a:xfrm>
            <a:off x="12891148" y="2933276"/>
            <a:ext cx="4482452" cy="5552587"/>
          </a:xfrm>
          <a:custGeom>
            <a:avLst/>
            <a:gdLst/>
            <a:ahLst/>
            <a:cxnLst/>
            <a:rect l="l" t="t" r="r" b="b"/>
            <a:pathLst>
              <a:path w="4482452" h="5552587">
                <a:moveTo>
                  <a:pt x="0" y="0"/>
                </a:moveTo>
                <a:lnTo>
                  <a:pt x="4482453" y="0"/>
                </a:lnTo>
                <a:lnTo>
                  <a:pt x="4482453" y="5552588"/>
                </a:lnTo>
                <a:lnTo>
                  <a:pt x="0" y="555258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06C266AD-4775-CC14-D03E-06F8D139CFDE}"/>
              </a:ext>
            </a:extLst>
          </p:cNvPr>
          <p:cNvSpPr/>
          <p:nvPr/>
        </p:nvSpPr>
        <p:spPr>
          <a:xfrm>
            <a:off x="13227367" y="8400618"/>
            <a:ext cx="9785033" cy="4639003"/>
          </a:xfrm>
          <a:custGeom>
            <a:avLst/>
            <a:gdLst/>
            <a:ahLst/>
            <a:cxnLst/>
            <a:rect l="l" t="t" r="r" b="b"/>
            <a:pathLst>
              <a:path w="9785033" h="4639003">
                <a:moveTo>
                  <a:pt x="0" y="0"/>
                </a:moveTo>
                <a:lnTo>
                  <a:pt x="9785033" y="0"/>
                </a:lnTo>
                <a:lnTo>
                  <a:pt x="9785033" y="4639003"/>
                </a:lnTo>
                <a:lnTo>
                  <a:pt x="0" y="463900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3A17F41-638B-2531-5595-EC26FD85D323}"/>
              </a:ext>
            </a:extLst>
          </p:cNvPr>
          <p:cNvSpPr txBox="1"/>
          <p:nvPr/>
        </p:nvSpPr>
        <p:spPr>
          <a:xfrm>
            <a:off x="1643924" y="1023065"/>
            <a:ext cx="15067001" cy="1221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349"/>
              </a:lnSpc>
            </a:pPr>
            <a:r>
              <a:rPr lang="en-US" sz="8499" b="1" dirty="0">
                <a:solidFill>
                  <a:srgbClr val="FFFFFF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Choices – Make/Break You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CDCD9BB-4C28-0E2D-D4A1-A1AD270DA17B}"/>
              </a:ext>
            </a:extLst>
          </p:cNvPr>
          <p:cNvSpPr txBox="1"/>
          <p:nvPr/>
        </p:nvSpPr>
        <p:spPr>
          <a:xfrm>
            <a:off x="1524000" y="2552700"/>
            <a:ext cx="10363200" cy="7576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b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Ask yourself: “Where are the choices that I am making everyday leading me?” </a:t>
            </a:r>
            <a:endParaRPr lang="en-US" sz="3500" dirty="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Every choice you make shapes the person you are becoming. 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Wisdom – ability to make the right choice in the light of the knowledge received. 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Knowing what is right- having the courage to do it. 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Wisdom – it’s long term. Keeps you grounded.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Makes you know your worth.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endParaRPr lang="en-US" sz="3500" dirty="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A74DF59-F70B-E44F-103A-251021E5F8F7}"/>
              </a:ext>
            </a:extLst>
          </p:cNvPr>
          <p:cNvSpPr txBox="1"/>
          <p:nvPr/>
        </p:nvSpPr>
        <p:spPr>
          <a:xfrm rot="235709">
            <a:off x="11522153" y="5166392"/>
            <a:ext cx="7821771" cy="585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7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1C2120"/>
                </a:solidFill>
                <a:latin typeface="Now Bold"/>
                <a:ea typeface="Now Bold"/>
                <a:cs typeface="Now Bold"/>
                <a:sym typeface="Now Bold"/>
              </a:rPr>
              <a:t>Purpose Path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49DE458B-F470-9C4E-8F59-B187AB5B97F9}"/>
              </a:ext>
            </a:extLst>
          </p:cNvPr>
          <p:cNvSpPr txBox="1"/>
          <p:nvPr/>
        </p:nvSpPr>
        <p:spPr>
          <a:xfrm rot="-101202">
            <a:off x="10903526" y="3658287"/>
            <a:ext cx="7821771" cy="585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7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1C2120"/>
                </a:solidFill>
                <a:latin typeface="Now Bold"/>
                <a:ea typeface="Now Bold"/>
                <a:cs typeface="Now Bold"/>
                <a:sym typeface="Now Bold"/>
              </a:rPr>
              <a:t>Popular Road</a:t>
            </a:r>
          </a:p>
        </p:txBody>
      </p:sp>
    </p:spTree>
    <p:extLst>
      <p:ext uri="{BB962C8B-B14F-4D97-AF65-F5344CB8AC3E}">
        <p14:creationId xmlns:p14="http://schemas.microsoft.com/office/powerpoint/2010/main" val="1034837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73341">
            <a:off x="-1709536" y="586745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2057400" y="2628900"/>
            <a:ext cx="14630400" cy="6895611"/>
            <a:chOff x="0" y="0"/>
            <a:chExt cx="3574253" cy="16127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74252" cy="1612745"/>
            </a:xfrm>
            <a:custGeom>
              <a:avLst/>
              <a:gdLst/>
              <a:ahLst/>
              <a:cxnLst/>
              <a:rect l="l" t="t" r="r" b="b"/>
              <a:pathLst>
                <a:path w="3574252" h="1612745">
                  <a:moveTo>
                    <a:pt x="6209" y="0"/>
                  </a:moveTo>
                  <a:lnTo>
                    <a:pt x="3568044" y="0"/>
                  </a:lnTo>
                  <a:cubicBezTo>
                    <a:pt x="3571473" y="0"/>
                    <a:pt x="3574252" y="2780"/>
                    <a:pt x="3574252" y="6209"/>
                  </a:cubicBezTo>
                  <a:lnTo>
                    <a:pt x="3574252" y="1606537"/>
                  </a:lnTo>
                  <a:cubicBezTo>
                    <a:pt x="3574252" y="1609966"/>
                    <a:pt x="3571473" y="1612745"/>
                    <a:pt x="3568044" y="1612745"/>
                  </a:cubicBezTo>
                  <a:lnTo>
                    <a:pt x="6209" y="1612745"/>
                  </a:lnTo>
                  <a:cubicBezTo>
                    <a:pt x="2780" y="1612745"/>
                    <a:pt x="0" y="1609966"/>
                    <a:pt x="0" y="1606537"/>
                  </a:cubicBezTo>
                  <a:lnTo>
                    <a:pt x="0" y="6209"/>
                  </a:lnTo>
                  <a:cubicBezTo>
                    <a:pt x="0" y="2780"/>
                    <a:pt x="2780" y="0"/>
                    <a:pt x="620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3574253" cy="17365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125624" y="1236992"/>
            <a:ext cx="14036752" cy="122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49"/>
              </a:lnSpc>
            </a:pPr>
            <a:r>
              <a:rPr lang="en-US" sz="8499" b="1" dirty="0">
                <a:solidFill>
                  <a:srgbClr val="FFFFFF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Real Wisdom – Real Life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57400" y="2552700"/>
            <a:ext cx="14249400" cy="6884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77826" lvl="1">
              <a:lnSpc>
                <a:spcPts val="5390"/>
              </a:lnSpc>
            </a:pPr>
            <a:endParaRPr lang="en-US" sz="3500" b="1" dirty="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  <a:p>
            <a:pPr marL="835026" lvl="1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Prov 9:10 – “ The fear of the Lord is the beginning of wisdom.”</a:t>
            </a:r>
          </a:p>
          <a:p>
            <a:pPr marL="835026" lvl="1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Wisdom:  begins with respecting God - knowing that His ways lead to life and the right choices. 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Real Wisdom: starts when you take your life seriously because you know that God made you for something greater, not for temporary fixes and pleasure. 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You are created to glorify God, to love the people around you and build them up, and to know that you are unique.</a:t>
            </a:r>
          </a:p>
          <a:p>
            <a:pPr algn="l">
              <a:lnSpc>
                <a:spcPts val="5390"/>
              </a:lnSpc>
            </a:pPr>
            <a:endParaRPr lang="en-US" sz="3500" dirty="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73341">
            <a:off x="-1709536" y="586745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66800" y="2458417"/>
            <a:ext cx="16078200" cy="7290583"/>
            <a:chOff x="0" y="-123825"/>
            <a:chExt cx="2484060" cy="1397862"/>
          </a:xfrm>
        </p:grpSpPr>
        <p:sp>
          <p:nvSpPr>
            <p:cNvPr id="9" name="Freeform 9"/>
            <p:cNvSpPr/>
            <p:nvPr/>
          </p:nvSpPr>
          <p:spPr>
            <a:xfrm>
              <a:off x="9718" y="-44955"/>
              <a:ext cx="2474342" cy="1274037"/>
            </a:xfrm>
            <a:custGeom>
              <a:avLst/>
              <a:gdLst/>
              <a:ahLst/>
              <a:cxnLst/>
              <a:rect l="l" t="t" r="r" b="b"/>
              <a:pathLst>
                <a:path w="2474342" h="1274037">
                  <a:moveTo>
                    <a:pt x="8969" y="0"/>
                  </a:moveTo>
                  <a:lnTo>
                    <a:pt x="2465373" y="0"/>
                  </a:lnTo>
                  <a:cubicBezTo>
                    <a:pt x="2467752" y="0"/>
                    <a:pt x="2470033" y="945"/>
                    <a:pt x="2471715" y="2627"/>
                  </a:cubicBezTo>
                  <a:cubicBezTo>
                    <a:pt x="2473397" y="4309"/>
                    <a:pt x="2474342" y="6590"/>
                    <a:pt x="2474342" y="8969"/>
                  </a:cubicBezTo>
                  <a:lnTo>
                    <a:pt x="2474342" y="1265068"/>
                  </a:lnTo>
                  <a:cubicBezTo>
                    <a:pt x="2474342" y="1267447"/>
                    <a:pt x="2473397" y="1269728"/>
                    <a:pt x="2471715" y="1271410"/>
                  </a:cubicBezTo>
                  <a:cubicBezTo>
                    <a:pt x="2470033" y="1273092"/>
                    <a:pt x="2467752" y="1274037"/>
                    <a:pt x="2465373" y="1274037"/>
                  </a:cubicBezTo>
                  <a:lnTo>
                    <a:pt x="8969" y="1274037"/>
                  </a:lnTo>
                  <a:cubicBezTo>
                    <a:pt x="6590" y="1274037"/>
                    <a:pt x="4309" y="1273092"/>
                    <a:pt x="2627" y="1271410"/>
                  </a:cubicBezTo>
                  <a:cubicBezTo>
                    <a:pt x="945" y="1269728"/>
                    <a:pt x="0" y="1267447"/>
                    <a:pt x="0" y="1265068"/>
                  </a:cubicBezTo>
                  <a:lnTo>
                    <a:pt x="0" y="8969"/>
                  </a:lnTo>
                  <a:cubicBezTo>
                    <a:pt x="0" y="6590"/>
                    <a:pt x="945" y="4309"/>
                    <a:pt x="2627" y="2627"/>
                  </a:cubicBezTo>
                  <a:cubicBezTo>
                    <a:pt x="4309" y="945"/>
                    <a:pt x="6590" y="0"/>
                    <a:pt x="896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2474342" cy="1397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00200" y="3771468"/>
            <a:ext cx="1219632" cy="1219632"/>
          </a:xfrm>
          <a:custGeom>
            <a:avLst/>
            <a:gdLst/>
            <a:ahLst/>
            <a:cxnLst/>
            <a:rect l="l" t="t" r="r" b="b"/>
            <a:pathLst>
              <a:path w="1219632" h="1219632">
                <a:moveTo>
                  <a:pt x="0" y="0"/>
                </a:moveTo>
                <a:lnTo>
                  <a:pt x="1219631" y="0"/>
                </a:lnTo>
                <a:lnTo>
                  <a:pt x="1219631" y="1219631"/>
                </a:lnTo>
                <a:lnTo>
                  <a:pt x="0" y="121963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072" y="6362700"/>
            <a:ext cx="1259528" cy="1259528"/>
          </a:xfrm>
          <a:custGeom>
            <a:avLst/>
            <a:gdLst/>
            <a:ahLst/>
            <a:cxnLst/>
            <a:rect l="l" t="t" r="r" b="b"/>
            <a:pathLst>
              <a:path w="1259528" h="1259528">
                <a:moveTo>
                  <a:pt x="0" y="0"/>
                </a:moveTo>
                <a:lnTo>
                  <a:pt x="1259528" y="0"/>
                </a:lnTo>
                <a:lnTo>
                  <a:pt x="1259528" y="1259529"/>
                </a:lnTo>
                <a:lnTo>
                  <a:pt x="0" y="125952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TextBox 14"/>
          <p:cNvSpPr txBox="1"/>
          <p:nvPr/>
        </p:nvSpPr>
        <p:spPr>
          <a:xfrm>
            <a:off x="2125624" y="1236992"/>
            <a:ext cx="14036752" cy="122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49"/>
              </a:lnSpc>
            </a:pPr>
            <a:r>
              <a:rPr lang="en-US" sz="8499" b="1" dirty="0">
                <a:solidFill>
                  <a:srgbClr val="FFFFFF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 Wise Moves for Real Life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64634" y="3640060"/>
            <a:ext cx="13346966" cy="1344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90"/>
              </a:lnSpc>
            </a:pPr>
            <a:r>
              <a:rPr lang="en-US" sz="3500" b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Make Time for What Matters</a:t>
            </a: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 – make room for things in your life that will last – the real you.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71920" y="6141266"/>
            <a:ext cx="13592080" cy="27293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90"/>
              </a:lnSpc>
            </a:pPr>
            <a:r>
              <a:rPr lang="en-US" sz="3500" b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Choose Purpose over Pressure – </a:t>
            </a: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when you choose purpose you don’t waste time proving yourself.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Focus on building something that lasts – and that is what it means to walk worthy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73341">
            <a:off x="-1351743" y="730568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314600" y="3175080"/>
            <a:ext cx="15658799" cy="6467776"/>
            <a:chOff x="0" y="0"/>
            <a:chExt cx="3740378" cy="15449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40378" cy="1544941"/>
            </a:xfrm>
            <a:custGeom>
              <a:avLst/>
              <a:gdLst/>
              <a:ahLst/>
              <a:cxnLst/>
              <a:rect l="l" t="t" r="r" b="b"/>
              <a:pathLst>
                <a:path w="3740378" h="1544941">
                  <a:moveTo>
                    <a:pt x="5933" y="0"/>
                  </a:moveTo>
                  <a:lnTo>
                    <a:pt x="3734445" y="0"/>
                  </a:lnTo>
                  <a:cubicBezTo>
                    <a:pt x="3736018" y="0"/>
                    <a:pt x="3737528" y="625"/>
                    <a:pt x="3738640" y="1738"/>
                  </a:cubicBezTo>
                  <a:cubicBezTo>
                    <a:pt x="3739753" y="2850"/>
                    <a:pt x="3740378" y="4359"/>
                    <a:pt x="3740378" y="5933"/>
                  </a:cubicBezTo>
                  <a:lnTo>
                    <a:pt x="3740378" y="1539008"/>
                  </a:lnTo>
                  <a:cubicBezTo>
                    <a:pt x="3740378" y="1542285"/>
                    <a:pt x="3737721" y="1544941"/>
                    <a:pt x="3734445" y="1544941"/>
                  </a:cubicBezTo>
                  <a:lnTo>
                    <a:pt x="5933" y="1544941"/>
                  </a:lnTo>
                  <a:cubicBezTo>
                    <a:pt x="4359" y="1544941"/>
                    <a:pt x="2850" y="1544316"/>
                    <a:pt x="1738" y="1543204"/>
                  </a:cubicBezTo>
                  <a:cubicBezTo>
                    <a:pt x="625" y="1542091"/>
                    <a:pt x="0" y="1540582"/>
                    <a:pt x="0" y="1539008"/>
                  </a:cubicBezTo>
                  <a:lnTo>
                    <a:pt x="0" y="5933"/>
                  </a:lnTo>
                  <a:cubicBezTo>
                    <a:pt x="0" y="4359"/>
                    <a:pt x="625" y="2850"/>
                    <a:pt x="1738" y="1738"/>
                  </a:cubicBezTo>
                  <a:cubicBezTo>
                    <a:pt x="2850" y="625"/>
                    <a:pt x="4359" y="0"/>
                    <a:pt x="5933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3740378" cy="1668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125624" y="646442"/>
            <a:ext cx="14036752" cy="238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9"/>
              </a:lnSpc>
            </a:pPr>
            <a:r>
              <a:rPr lang="en-US" sz="8499" b="1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Final Thoughts: </a:t>
            </a:r>
          </a:p>
          <a:p>
            <a:pPr marL="0" lvl="0" indent="0" algn="ctr">
              <a:lnSpc>
                <a:spcPts val="9349"/>
              </a:lnSpc>
            </a:pPr>
            <a:r>
              <a:rPr lang="en-US" sz="8499" b="1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What is Wisdom, Really?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92693" y="3009900"/>
            <a:ext cx="14995107" cy="68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7826" lvl="1" algn="l">
              <a:lnSpc>
                <a:spcPts val="5390"/>
              </a:lnSpc>
            </a:pPr>
            <a:r>
              <a:rPr lang="en-US" sz="3500" b="1" dirty="0">
                <a:solidFill>
                  <a:srgbClr val="3D1700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“The fear of the Lord is the beginning of </a:t>
            </a:r>
            <a:r>
              <a:rPr lang="en-US" sz="3500" b="1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wisdom</a:t>
            </a: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.” Prov 9:10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Taking God seriously enough to trust that what He says leads to life. 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b="1" dirty="0">
                <a:solidFill>
                  <a:srgbClr val="3D1700"/>
                </a:solidFill>
                <a:latin typeface="Now Bold"/>
                <a:ea typeface="Now Bold"/>
                <a:cs typeface="Now Bold"/>
                <a:sym typeface="Now Bold"/>
              </a:rPr>
              <a:t>Challenge:</a:t>
            </a: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  ‘Am I making choices that are shaping me into a person God can be proud of? Or are they leading me to foolish swipes, fake attention, and future regrets?’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You don’t have to be perfect - but you do have to be wise. </a:t>
            </a:r>
          </a:p>
          <a:p>
            <a:pPr marL="755651" lvl="1" indent="-377825" algn="l">
              <a:lnSpc>
                <a:spcPts val="5390"/>
              </a:lnSpc>
              <a:buFont typeface="Arial"/>
              <a:buChar char="•"/>
            </a:pPr>
            <a:r>
              <a:rPr lang="en-US" sz="3500" dirty="0">
                <a:solidFill>
                  <a:srgbClr val="3D1700"/>
                </a:solidFill>
                <a:latin typeface="Now"/>
                <a:ea typeface="Now"/>
                <a:cs typeface="Now"/>
                <a:sym typeface="Now"/>
              </a:rPr>
              <a:t>Wisdom begins the moment you choose to walk worthy. </a:t>
            </a:r>
          </a:p>
          <a:p>
            <a:pPr algn="l">
              <a:lnSpc>
                <a:spcPts val="5390"/>
              </a:lnSpc>
            </a:pPr>
            <a:endParaRPr lang="en-US" sz="3500" dirty="0">
              <a:solidFill>
                <a:srgbClr val="3D1700"/>
              </a:solidFill>
              <a:latin typeface="Now"/>
              <a:ea typeface="Now"/>
              <a:cs typeface="Now"/>
              <a:sym typeface="N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73341">
            <a:off x="-1351743" y="730568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314600" y="3770638"/>
            <a:ext cx="10267800" cy="5944862"/>
            <a:chOff x="0" y="0"/>
            <a:chExt cx="2140400" cy="10560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40400" cy="1056095"/>
            </a:xfrm>
            <a:custGeom>
              <a:avLst/>
              <a:gdLst/>
              <a:ahLst/>
              <a:cxnLst/>
              <a:rect l="l" t="t" r="r" b="b"/>
              <a:pathLst>
                <a:path w="2140400" h="1056095">
                  <a:moveTo>
                    <a:pt x="10368" y="0"/>
                  </a:moveTo>
                  <a:lnTo>
                    <a:pt x="2130032" y="0"/>
                  </a:lnTo>
                  <a:cubicBezTo>
                    <a:pt x="2135758" y="0"/>
                    <a:pt x="2140400" y="4642"/>
                    <a:pt x="2140400" y="10368"/>
                  </a:cubicBezTo>
                  <a:lnTo>
                    <a:pt x="2140400" y="1045727"/>
                  </a:lnTo>
                  <a:cubicBezTo>
                    <a:pt x="2140400" y="1051453"/>
                    <a:pt x="2135758" y="1056095"/>
                    <a:pt x="2130032" y="1056095"/>
                  </a:cubicBezTo>
                  <a:lnTo>
                    <a:pt x="10368" y="1056095"/>
                  </a:lnTo>
                  <a:cubicBezTo>
                    <a:pt x="4642" y="1056095"/>
                    <a:pt x="0" y="1051453"/>
                    <a:pt x="0" y="1045727"/>
                  </a:cubicBezTo>
                  <a:lnTo>
                    <a:pt x="0" y="10368"/>
                  </a:lnTo>
                  <a:cubicBezTo>
                    <a:pt x="0" y="4642"/>
                    <a:pt x="4642" y="0"/>
                    <a:pt x="10368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2140400" cy="1179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039600" y="4457700"/>
            <a:ext cx="5410200" cy="4450414"/>
          </a:xfrm>
          <a:custGeom>
            <a:avLst/>
            <a:gdLst/>
            <a:ahLst/>
            <a:cxnLst/>
            <a:rect l="l" t="t" r="r" b="b"/>
            <a:pathLst>
              <a:path w="4499284" h="4114800">
                <a:moveTo>
                  <a:pt x="0" y="0"/>
                </a:moveTo>
                <a:lnTo>
                  <a:pt x="4499284" y="0"/>
                </a:lnTo>
                <a:lnTo>
                  <a:pt x="44992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125624" y="646442"/>
            <a:ext cx="14036752" cy="238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9"/>
              </a:lnSpc>
            </a:pPr>
            <a:r>
              <a:rPr lang="en-US" sz="8499" b="1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Final Thoughts: </a:t>
            </a:r>
          </a:p>
          <a:p>
            <a:pPr marL="0" lvl="0" indent="0" algn="ctr">
              <a:lnSpc>
                <a:spcPts val="9349"/>
              </a:lnSpc>
            </a:pPr>
            <a:r>
              <a:rPr lang="en-US" sz="8499" b="1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What is Wisdom, Really?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6400" y="4061594"/>
            <a:ext cx="9583318" cy="550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D1700"/>
                </a:solidFill>
                <a:latin typeface="Now" panose="020B0604020202020204" charset="0"/>
                <a:ea typeface="Now Bold"/>
                <a:cs typeface="Now Bold"/>
                <a:sym typeface="Now Bold"/>
              </a:rPr>
              <a:t>Before you go to bed today – ask yourself “What is one wise choice I can make tomorrow to love people, </a:t>
            </a:r>
            <a:r>
              <a:rPr lang="en-US" sz="3500" dirty="0" err="1">
                <a:solidFill>
                  <a:srgbClr val="3D1700"/>
                </a:solidFill>
                <a:latin typeface="Now" panose="020B0604020202020204" charset="0"/>
                <a:ea typeface="Now Bold"/>
                <a:cs typeface="Now Bold"/>
                <a:sym typeface="Now Bold"/>
              </a:rPr>
              <a:t>honour</a:t>
            </a:r>
            <a:r>
              <a:rPr lang="en-US" sz="3500" dirty="0">
                <a:solidFill>
                  <a:srgbClr val="3D1700"/>
                </a:solidFill>
                <a:latin typeface="Now" panose="020B0604020202020204" charset="0"/>
                <a:ea typeface="Now Bold"/>
                <a:cs typeface="Now Bold"/>
                <a:sym typeface="Now Bold"/>
              </a:rPr>
              <a:t> God, and walk worthy? </a:t>
            </a:r>
          </a:p>
          <a:p>
            <a:pPr marL="457200" indent="-457200" algn="l">
              <a:lnSpc>
                <a:spcPts val="5390"/>
              </a:lnSpc>
              <a:buFont typeface="Arial" panose="020B0604020202020204" pitchFamily="34" charset="0"/>
              <a:buChar char="•"/>
            </a:pPr>
            <a:r>
              <a:rPr lang="en-US" sz="3500" b="1" dirty="0">
                <a:solidFill>
                  <a:srgbClr val="3D1700"/>
                </a:solidFill>
                <a:latin typeface="Now Bold"/>
                <a:ea typeface="Now Bold"/>
                <a:cs typeface="Now Bold"/>
                <a:sym typeface="Now Bold"/>
              </a:rPr>
              <a:t>Let us join our hands together - seek God’s help to walk worthy and make the school greater, better, and more beautiful than it was transmitted to us.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409329-E757-2DBB-02B7-78F0464E8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A7F1D5-4D1F-FA20-7BF5-F83868F59DFF}"/>
              </a:ext>
            </a:extLst>
          </p:cNvPr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58F22AB-DA1A-7F98-8060-F58000E4C1F1}"/>
              </a:ext>
            </a:extLst>
          </p:cNvPr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D718439-9BFB-67B7-F783-E2A14466AF98}"/>
              </a:ext>
            </a:extLst>
          </p:cNvPr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1140A72-6D94-2633-B41A-2DC3CBB97053}"/>
              </a:ext>
            </a:extLst>
          </p:cNvPr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F90384F-DACE-5CF8-38CE-D7175EE5FDB6}"/>
              </a:ext>
            </a:extLst>
          </p:cNvPr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BE24597-927F-42D8-AD4B-3783B1CC9A41}"/>
              </a:ext>
            </a:extLst>
          </p:cNvPr>
          <p:cNvSpPr/>
          <p:nvPr/>
        </p:nvSpPr>
        <p:spPr>
          <a:xfrm rot="-573341">
            <a:off x="-1351743" y="730568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608C614-BE2A-5FEA-B7AF-4D90E54831D7}"/>
              </a:ext>
            </a:extLst>
          </p:cNvPr>
          <p:cNvSpPr txBox="1"/>
          <p:nvPr/>
        </p:nvSpPr>
        <p:spPr>
          <a:xfrm>
            <a:off x="2574753" y="4646130"/>
            <a:ext cx="14036752" cy="122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9"/>
              </a:lnSpc>
            </a:pPr>
            <a:r>
              <a:rPr lang="en-US" sz="8499" b="1" dirty="0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Let us pray.</a:t>
            </a:r>
          </a:p>
        </p:txBody>
      </p:sp>
    </p:spTree>
    <p:extLst>
      <p:ext uri="{BB962C8B-B14F-4D97-AF65-F5344CB8AC3E}">
        <p14:creationId xmlns:p14="http://schemas.microsoft.com/office/powerpoint/2010/main" val="2743501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646</Words>
  <Application>Microsoft Office PowerPoint</Application>
  <PresentationFormat>Custom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Now Bold</vt:lpstr>
      <vt:lpstr>Roca One Heavy</vt:lpstr>
      <vt:lpstr>Arial</vt:lpstr>
      <vt:lpstr>Aloja</vt:lpstr>
      <vt:lpstr>Roca One Bold</vt:lpstr>
      <vt:lpstr>Calibri</vt:lpstr>
      <vt:lpstr>Now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 Worthy - Real Wisdom for Real Life</dc:title>
  <cp:lastModifiedBy>Benjamin Newton</cp:lastModifiedBy>
  <cp:revision>8</cp:revision>
  <dcterms:created xsi:type="dcterms:W3CDTF">2006-08-16T00:00:00Z</dcterms:created>
  <dcterms:modified xsi:type="dcterms:W3CDTF">2025-07-10T17:03:38Z</dcterms:modified>
  <dc:identifier>DAGsv7KYM_Y</dc:identifier>
</cp:coreProperties>
</file>